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"/>
  </p:handoutMasterIdLst>
  <p:sldIdLst>
    <p:sldId id="256" r:id="rId3"/>
    <p:sldId id="257" r:id="rId5"/>
    <p:sldId id="258" r:id="rId6"/>
    <p:sldId id="259" r:id="rId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hyperlink" Target="https://github.com/IIT-PAVIS/LfD" TargetMode="Externa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5.png"/><Relationship Id="rId7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11.3</a:t>
            </a:r>
            <a:endParaRPr lang="en-US" altLang="zh-CN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915035"/>
          </a:xfrm>
        </p:spPr>
        <p:txBody>
          <a:bodyPr/>
          <a:p>
            <a:r>
              <a:rPr lang="en-US" altLang="zh-CN"/>
              <a:t>Progress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63345"/>
            <a:ext cx="10927715" cy="5173345"/>
          </a:xfrm>
        </p:spPr>
        <p:txBody>
          <a:bodyPr/>
          <a:p>
            <a:r>
              <a:rPr lang="en-US" altLang="zh-CN"/>
              <a:t>Setting up environment and runing the </a:t>
            </a:r>
            <a:r>
              <a:rPr lang="en-US" altLang="zh-CN">
                <a:hlinkClick r:id="rId1" tooltip="" action="ppaction://hlinkfile"/>
              </a:rPr>
              <a:t>code </a:t>
            </a:r>
            <a:r>
              <a:rPr lang="en-US" altLang="zh-CN"/>
              <a:t>successfully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83130" y="2022475"/>
            <a:ext cx="7825105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915035"/>
          </a:xfrm>
        </p:spPr>
        <p:txBody>
          <a:bodyPr/>
          <a:p>
            <a:r>
              <a:rPr lang="en-US" altLang="zh-CN"/>
              <a:t>Progress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63345"/>
            <a:ext cx="10927715" cy="5173345"/>
          </a:xfrm>
        </p:spPr>
        <p:txBody>
          <a:bodyPr/>
          <a:p>
            <a:r>
              <a:rPr lang="en-US" altLang="zh-CN"/>
              <a:t>Result on demo data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490" t="6204"/>
          <a:stretch>
            <a:fillRect/>
          </a:stretch>
        </p:blipFill>
        <p:spPr>
          <a:xfrm>
            <a:off x="4168140" y="2305050"/>
            <a:ext cx="3862705" cy="370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700" y="1974215"/>
            <a:ext cx="3034665" cy="2275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7700" y="4439285"/>
            <a:ext cx="3061335" cy="2275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510905" y="1974215"/>
            <a:ext cx="3064510" cy="22752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24875" y="4479925"/>
            <a:ext cx="3050540" cy="2275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915035"/>
          </a:xfrm>
        </p:spPr>
        <p:txBody>
          <a:bodyPr/>
          <a:p>
            <a:r>
              <a:rPr lang="en-US" altLang="zh-CN"/>
              <a:t>Progress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63345"/>
            <a:ext cx="10927715" cy="5173345"/>
          </a:xfrm>
        </p:spPr>
        <p:txBody>
          <a:bodyPr/>
          <a:p>
            <a:pPr>
              <a:lnSpc>
                <a:spcPct val="110000"/>
              </a:lnSpc>
            </a:pPr>
            <a:r>
              <a:rPr lang="en-US" altLang="zh-CN"/>
              <a:t>Data format:</a:t>
            </a:r>
            <a:endParaRPr lang="en-US" altLang="zh-CN"/>
          </a:p>
          <a:p>
            <a:pPr lvl="1">
              <a:lnSpc>
                <a:spcPct val="110000"/>
              </a:lnSpc>
            </a:pPr>
            <a:r>
              <a:rPr lang="en-US" altLang="zh-CN"/>
              <a:t>2D </a:t>
            </a:r>
            <a:r>
              <a:rPr lang="en-US" altLang="zh-CN" i="1"/>
              <a:t>Bounding </a:t>
            </a:r>
            <a:r>
              <a:rPr lang="en-US" altLang="zh-CN"/>
              <a:t>Box Data: </a:t>
            </a:r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[ n_frames * (n_objects x 4) ]</a:t>
            </a:r>
            <a:endParaRPr lang="en-US" altLang="zh-CN" i="1"/>
          </a:p>
          <a:p>
            <a:pPr lvl="1">
              <a:lnSpc>
                <a:spcPct val="110000"/>
              </a:lnSpc>
            </a:pPr>
            <a:r>
              <a:rPr lang="en-US" altLang="zh-CN"/>
              <a:t>Camera Intrinsics Matrix: </a:t>
            </a:r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[3 x 3]</a:t>
            </a:r>
            <a:endParaRPr lang="en-US" altLang="zh-CN"/>
          </a:p>
          <a:p>
            <a:pPr lvl="1">
              <a:lnSpc>
                <a:spcPct val="110000"/>
              </a:lnSpc>
            </a:pPr>
            <a:r>
              <a:rPr lang="en-US" altLang="zh-CN"/>
              <a:t>Camera Pose (Extrinsics) Matrix: </a:t>
            </a:r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[ n_frames * (4 x 3) ]</a:t>
            </a:r>
            <a:endParaRPr lang="en-US" altLang="zh-CN" i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CN"/>
              <a:t>Visibility Matrix:</a:t>
            </a:r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 [ n_frames * n_objects ]</a:t>
            </a:r>
            <a:endParaRPr lang="en-US" altLang="zh-CN" i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CN"/>
              <a:t>Ground Truth 3D Ellipsoids:</a:t>
            </a:r>
            <a:r>
              <a:rPr lang="en-US" altLang="zh-CN" i="1">
                <a:solidFill>
                  <a:schemeClr val="tx1">
                    <a:lumMod val="50000"/>
                    <a:lumOff val="50000"/>
                  </a:schemeClr>
                </a:solidFill>
              </a:rPr>
              <a:t> [ n_objects * (4 x 4) ]</a:t>
            </a:r>
            <a:endParaRPr lang="en-US" altLang="zh-CN" i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CN"/>
              <a:t>Image Data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5" name="右大括号 4"/>
          <p:cNvSpPr/>
          <p:nvPr/>
        </p:nvSpPr>
        <p:spPr>
          <a:xfrm>
            <a:off x="8694420" y="1899920"/>
            <a:ext cx="404495" cy="23552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300845" y="283654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.npy file</a:t>
            </a:r>
            <a:endParaRPr lang="en-US" altLang="zh-CN" sz="200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152015" y="4814570"/>
            <a:ext cx="0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624965" y="546608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.bin file</a:t>
            </a:r>
            <a:endParaRPr lang="en-US" altLang="zh-CN" sz="2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WPS 演示</Application>
  <PresentationFormat>宽屏</PresentationFormat>
  <Paragraphs>25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PowerPoint 演示文稿</vt:lpstr>
      <vt:lpstr>PowerPoint 演示文稿</vt:lpstr>
      <vt:lpstr>Progress</vt:lpstr>
      <vt:lpstr>Progress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飞</cp:lastModifiedBy>
  <cp:revision>10</cp:revision>
  <dcterms:created xsi:type="dcterms:W3CDTF">2024-11-05T11:05:50Z</dcterms:created>
  <dcterms:modified xsi:type="dcterms:W3CDTF">2024-11-05T11:05:50Z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09FF6B10FE128AC6D1F72967F76CF36D_41</vt:lpwstr>
  </property>
</Properties>
</file>